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324D9-4973-46D1-9E9B-BBA9872624BB}" type="datetimeFigureOut">
              <a:rPr kumimoji="1" lang="ja-JP" altLang="en-US" smtClean="0"/>
              <a:t>2019/10/31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EBA-D881-4D3B-9616-1CD670F38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55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324D9-4973-46D1-9E9B-BBA9872624BB}" type="datetimeFigureOut">
              <a:rPr kumimoji="1" lang="ja-JP" altLang="en-US" smtClean="0"/>
              <a:t>2019/10/31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EBA-D881-4D3B-9616-1CD670F38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41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324D9-4973-46D1-9E9B-BBA9872624BB}" type="datetimeFigureOut">
              <a:rPr kumimoji="1" lang="ja-JP" altLang="en-US" smtClean="0"/>
              <a:t>2019/10/31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EBA-D881-4D3B-9616-1CD670F38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71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324D9-4973-46D1-9E9B-BBA9872624BB}" type="datetimeFigureOut">
              <a:rPr kumimoji="1" lang="ja-JP" altLang="en-US" smtClean="0"/>
              <a:t>2019/10/31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EBA-D881-4D3B-9616-1CD670F38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17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324D9-4973-46D1-9E9B-BBA9872624BB}" type="datetimeFigureOut">
              <a:rPr kumimoji="1" lang="ja-JP" altLang="en-US" smtClean="0"/>
              <a:t>2019/10/31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EBA-D881-4D3B-9616-1CD670F38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9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324D9-4973-46D1-9E9B-BBA9872624BB}" type="datetimeFigureOut">
              <a:rPr kumimoji="1" lang="ja-JP" altLang="en-US" smtClean="0"/>
              <a:t>2019/10/31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EBA-D881-4D3B-9616-1CD670F38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85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324D9-4973-46D1-9E9B-BBA9872624BB}" type="datetimeFigureOut">
              <a:rPr kumimoji="1" lang="ja-JP" altLang="en-US" smtClean="0"/>
              <a:t>2019/10/31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EBA-D881-4D3B-9616-1CD670F38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36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324D9-4973-46D1-9E9B-BBA9872624BB}" type="datetimeFigureOut">
              <a:rPr kumimoji="1" lang="ja-JP" altLang="en-US" smtClean="0"/>
              <a:t>2019/10/31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EBA-D881-4D3B-9616-1CD670F38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84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324D9-4973-46D1-9E9B-BBA9872624BB}" type="datetimeFigureOut">
              <a:rPr kumimoji="1" lang="ja-JP" altLang="en-US" smtClean="0"/>
              <a:t>2019/10/31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EBA-D881-4D3B-9616-1CD670F38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02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324D9-4973-46D1-9E9B-BBA9872624BB}" type="datetimeFigureOut">
              <a:rPr kumimoji="1" lang="ja-JP" altLang="en-US" smtClean="0"/>
              <a:t>2019/10/31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EBA-D881-4D3B-9616-1CD670F38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09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324D9-4973-46D1-9E9B-BBA9872624BB}" type="datetimeFigureOut">
              <a:rPr kumimoji="1" lang="ja-JP" altLang="en-US" smtClean="0"/>
              <a:t>2019/10/31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1BEBA-D881-4D3B-9616-1CD670F38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27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324D9-4973-46D1-9E9B-BBA9872624BB}" type="datetimeFigureOut">
              <a:rPr kumimoji="1" lang="ja-JP" altLang="en-US" smtClean="0"/>
              <a:t>2019/10/31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1BEBA-D881-4D3B-9616-1CD670F38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59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3542270" y="1581665"/>
            <a:ext cx="1845276" cy="1738184"/>
          </a:xfrm>
          <a:prstGeom prst="ellipse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58746" y="1953338"/>
            <a:ext cx="18452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十坪ジム</a:t>
            </a:r>
            <a:endParaRPr kumimoji="1" lang="en-US" altLang="ja-JP" sz="3600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lang="ja-JP" altLang="en-US" sz="28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経堂・用賀</a:t>
            </a:r>
            <a:endParaRPr kumimoji="1" lang="ja-JP" altLang="en-US" sz="2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342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HGP教科書体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打田 紀子</dc:creator>
  <cp:lastModifiedBy>打田 紀子</cp:lastModifiedBy>
  <cp:revision>3</cp:revision>
  <dcterms:created xsi:type="dcterms:W3CDTF">2019-10-31T05:07:27Z</dcterms:created>
  <dcterms:modified xsi:type="dcterms:W3CDTF">2019-10-31T06:40:57Z</dcterms:modified>
</cp:coreProperties>
</file>