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0972800" cy="8229600" type="B4JIS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36" y="96"/>
      </p:cViewPr>
      <p:guideLst>
        <p:guide orient="horz" pos="2592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346836"/>
            <a:ext cx="932688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2446"/>
            <a:ext cx="82296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74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38150"/>
            <a:ext cx="2366010" cy="697420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38150"/>
            <a:ext cx="6960870" cy="697420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71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051688"/>
            <a:ext cx="946404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507358"/>
            <a:ext cx="946404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44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98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38152"/>
            <a:ext cx="9464040" cy="159067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017396"/>
            <a:ext cx="4642008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3006090"/>
            <a:ext cx="4642008" cy="44215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017396"/>
            <a:ext cx="4664869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3006090"/>
            <a:ext cx="4664869" cy="44215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42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6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19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84912"/>
            <a:ext cx="555498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5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84912"/>
            <a:ext cx="555498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45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38152"/>
            <a:ext cx="946404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90750"/>
            <a:ext cx="946404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FE9A-FF90-4C79-98EE-44E83FC00449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627622"/>
            <a:ext cx="3703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658C8-4D99-4B36-AB17-D491875230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64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kumimoji="1"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33566"/>
              </p:ext>
            </p:extLst>
          </p:nvPr>
        </p:nvGraphicFramePr>
        <p:xfrm>
          <a:off x="150728" y="2112593"/>
          <a:ext cx="10691442" cy="5335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876"/>
                <a:gridCol w="1187938"/>
                <a:gridCol w="1187938"/>
                <a:gridCol w="1187938"/>
                <a:gridCol w="1187938"/>
                <a:gridCol w="1187938"/>
                <a:gridCol w="1187938"/>
                <a:gridCol w="1187938"/>
              </a:tblGrid>
              <a:tr h="726203">
                <a:tc>
                  <a:txBody>
                    <a:bodyPr/>
                    <a:lstStyle/>
                    <a:p>
                      <a:pPr algn="l"/>
                      <a:endParaRPr lang="ja-JP" altLang="en-US" dirty="0">
                        <a:latin typeface="AR丸ゴシック体M" panose="020B0609010101010101" pitchFamily="49" charset="-128"/>
                        <a:ea typeface="AR丸ゴシック体M" panose="020B0609010101010101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AR丸ゴシック体M" panose="020B0609010101010101" pitchFamily="49" charset="-128"/>
                          <a:ea typeface="AR丸ゴシック体M" panose="020B0609010101010101" pitchFamily="49" charset="-128"/>
                        </a:rPr>
                        <a:t>月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AR丸ゴシック体M" panose="020B0609010101010101" pitchFamily="49" charset="-128"/>
                        <a:ea typeface="AR丸ゴシック体M" panose="020B0609010101010101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丸ゴシック体M" panose="020B0609010101010101" pitchFamily="49" charset="-128"/>
                          <a:ea typeface="AR丸ゴシック体M" panose="020B0609010101010101" pitchFamily="49" charset="-128"/>
                        </a:rPr>
                        <a:t>火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丸ゴシック体M" panose="020B0609010101010101" pitchFamily="49" charset="-128"/>
                        <a:ea typeface="AR丸ゴシック体M" panose="020B0609010101010101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481274">
                <a:tc gridSpan="8">
                  <a:txBody>
                    <a:bodyPr/>
                    <a:lstStyle/>
                    <a:p>
                      <a:pPr algn="ctr"/>
                      <a:r>
                        <a:rPr lang="ja-JP" altLang="en-US" sz="20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午前の部</a:t>
                      </a:r>
                      <a:endParaRPr lang="ja-JP" altLang="en-US" sz="20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7262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9:30</a:t>
                      </a:r>
                      <a:r>
                        <a:rPr lang="ja-JP" altLang="en-US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10:30</a:t>
                      </a:r>
                      <a:endParaRPr lang="ja-JP" altLang="en-US" sz="2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定休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定休</a:t>
                      </a:r>
                      <a:endParaRPr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2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10:30</a:t>
                      </a:r>
                      <a:r>
                        <a:rPr lang="ja-JP" altLang="en-US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11:30</a:t>
                      </a:r>
                      <a:endParaRPr lang="ja-JP" altLang="en-US" sz="2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6974">
                <a:tc gridSpan="8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7262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13:30</a:t>
                      </a:r>
                      <a:r>
                        <a:rPr lang="ja-JP" altLang="en-US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14:30</a:t>
                      </a:r>
                      <a:endParaRPr lang="ja-JP" altLang="en-US" sz="2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定休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定休</a:t>
                      </a:r>
                      <a:endParaRPr lang="ja-JP" altLang="en-US" sz="2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2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14:30</a:t>
                      </a:r>
                      <a:r>
                        <a:rPr lang="ja-JP" altLang="en-US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15:30</a:t>
                      </a:r>
                      <a:endParaRPr lang="ja-JP" altLang="en-US" sz="2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2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15:30</a:t>
                      </a:r>
                      <a:r>
                        <a:rPr lang="ja-JP" altLang="en-US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2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16:30</a:t>
                      </a:r>
                      <a:endParaRPr lang="ja-JP" altLang="en-US" sz="2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 P丸ゴシック体M" panose="020B0600010101010101" pitchFamily="50" charset="-128"/>
                          <a:ea typeface="AR P丸ゴシック体M" panose="020B0600010101010101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50728" y="157316"/>
            <a:ext cx="10691442" cy="715669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4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6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十坪ジム用賀 時間割</a:t>
            </a:r>
            <a:endParaRPr kumimoji="1" lang="ja-JP" altLang="en-US" sz="3600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0728" y="1017864"/>
            <a:ext cx="1069144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20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十坪ジム用賀は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６０分間の教室制</a:t>
            </a:r>
            <a:r>
              <a:rPr kumimoji="1" lang="ja-JP" altLang="en-US" sz="20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で運営しております</a:t>
            </a:r>
            <a:endParaRPr kumimoji="1" lang="en-US" altLang="ja-JP" sz="20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0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お時間のご確認をお願いします</a:t>
            </a:r>
            <a:endParaRPr kumimoji="1" lang="ja-JP" altLang="en-US" sz="20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0727" y="7552773"/>
            <a:ext cx="10691441" cy="47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500"/>
              </a:lnSpc>
            </a:pPr>
            <a:r>
              <a:rPr kumimoji="1" lang="ja-JP" altLang="en-US" sz="16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十坪ジム用賀</a:t>
            </a:r>
            <a:endParaRPr kumimoji="1"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53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38100">
          <a:solidFill>
            <a:srgbClr val="FFC000"/>
          </a:solidFill>
        </a:ln>
      </a:spPr>
      <a:bodyPr wrap="square" rtlCol="0" anchor="ctr">
        <a:noAutofit/>
      </a:bodyPr>
      <a:lstStyle>
        <a:defPPr algn="ctr">
          <a:defRPr sz="3600" b="1" dirty="0" smtClean="0">
            <a:latin typeface="AR丸ゴシック体M" panose="020B0609010101010101" pitchFamily="49" charset="-128"/>
            <a:ea typeface="AR丸ゴシック体M" panose="020B0609010101010101" pitchFamily="49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81</Words>
  <Application>Microsoft Office PowerPoint</Application>
  <PresentationFormat>B4 (JIS) 257x364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</vt:lpstr>
      <vt:lpstr>AR丸ゴシック体M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打田 紀子</dc:creator>
  <cp:lastModifiedBy>打田 紀子</cp:lastModifiedBy>
  <cp:revision>13</cp:revision>
  <cp:lastPrinted>2019-09-13T06:56:03Z</cp:lastPrinted>
  <dcterms:created xsi:type="dcterms:W3CDTF">2019-09-13T05:41:33Z</dcterms:created>
  <dcterms:modified xsi:type="dcterms:W3CDTF">2020-03-31T10:08:25Z</dcterms:modified>
</cp:coreProperties>
</file>